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0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6715A-FB5B-461D-A780-029226F77748}" type="datetimeFigureOut">
              <a:rPr lang="en-US" smtClean="0"/>
              <a:t>8/3/2012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82A94B-1B36-4733-9F7A-ED025A2C52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49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Connect</a:t>
            </a:r>
            <a:r>
              <a:rPr lang="en-US" baseline="0" dirty="0" smtClean="0"/>
              <a:t> to Distinguished Schools – recognize those that are closing the gap?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82A94B-1B36-4733-9F7A-ED025A2C52C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039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54E9E0-4FD9-464A-BA9B-CDE942FE1AB7}" type="datetimeFigureOut">
              <a:rPr lang="en-US" smtClean="0"/>
              <a:t>8/3/2012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0D24D63-B876-40AB-9B5D-94CE4995D32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54E9E0-4FD9-464A-BA9B-CDE942FE1AB7}" type="datetimeFigureOut">
              <a:rPr lang="en-US" smtClean="0"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24D63-B876-40AB-9B5D-94CE4995D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354E9E0-4FD9-464A-BA9B-CDE942FE1AB7}" type="datetimeFigureOut">
              <a:rPr lang="en-US" smtClean="0"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0D24D63-B876-40AB-9B5D-94CE4995D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54E9E0-4FD9-464A-BA9B-CDE942FE1AB7}" type="datetimeFigureOut">
              <a:rPr lang="en-US" smtClean="0"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24D63-B876-40AB-9B5D-94CE4995D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54E9E0-4FD9-464A-BA9B-CDE942FE1AB7}" type="datetimeFigureOut">
              <a:rPr lang="en-US" smtClean="0"/>
              <a:t>8/3/2012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0D24D63-B876-40AB-9B5D-94CE4995D32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54E9E0-4FD9-464A-BA9B-CDE942FE1AB7}" type="datetimeFigureOut">
              <a:rPr lang="en-US" smtClean="0"/>
              <a:t>8/3/2012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24D63-B876-40AB-9B5D-94CE4995D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54E9E0-4FD9-464A-BA9B-CDE942FE1AB7}" type="datetimeFigureOut">
              <a:rPr lang="en-US" smtClean="0"/>
              <a:t>8/3/2012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24D63-B876-40AB-9B5D-94CE4995D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54E9E0-4FD9-464A-BA9B-CDE942FE1AB7}" type="datetimeFigureOut">
              <a:rPr lang="en-US" smtClean="0"/>
              <a:t>8/3/2012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24D63-B876-40AB-9B5D-94CE4995D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54E9E0-4FD9-464A-BA9B-CDE942FE1AB7}" type="datetimeFigureOut">
              <a:rPr lang="en-US" smtClean="0"/>
              <a:t>8/3/2012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24D63-B876-40AB-9B5D-94CE4995D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54E9E0-4FD9-464A-BA9B-CDE942FE1AB7}" type="datetimeFigureOut">
              <a:rPr lang="en-US" smtClean="0"/>
              <a:t>8/3/2012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24D63-B876-40AB-9B5D-94CE4995D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54E9E0-4FD9-464A-BA9B-CDE942FE1AB7}" type="datetimeFigureOut">
              <a:rPr lang="en-US" smtClean="0"/>
              <a:t>8/3/2012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24D63-B876-40AB-9B5D-94CE4995D32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354E9E0-4FD9-464A-BA9B-CDE942FE1AB7}" type="datetimeFigureOut">
              <a:rPr lang="en-US" smtClean="0"/>
              <a:t>8/3/2012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0D24D63-B876-40AB-9B5D-94CE4995D32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doe.org/family/dvc.as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ncparentinvolvement.wikispace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Family and Community Engagement Task Force Meeting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Friday, August 3, 2012</a:t>
            </a:r>
          </a:p>
          <a:p>
            <a:r>
              <a:rPr lang="en-US" dirty="0" smtClean="0"/>
              <a:t>Wednesday, August 15,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12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Feedback from Task Force Members about parent communication regarding Flexibility and how it affects parents choice</a:t>
            </a:r>
          </a:p>
          <a:p>
            <a:r>
              <a:rPr lang="en-US" dirty="0" smtClean="0"/>
              <a:t>Thoughts and input on NCACE statewide meeting with parent involvement contacts</a:t>
            </a:r>
          </a:p>
          <a:p>
            <a:r>
              <a:rPr lang="en-US" dirty="0" err="1" smtClean="0"/>
              <a:t>Indistar</a:t>
            </a:r>
            <a:r>
              <a:rPr lang="en-US" dirty="0" smtClean="0"/>
              <a:t> Pilot</a:t>
            </a:r>
          </a:p>
          <a:p>
            <a:r>
              <a:rPr lang="en-US" dirty="0" smtClean="0"/>
              <a:t>Family/Community Engagement Recognition</a:t>
            </a:r>
          </a:p>
          <a:p>
            <a:r>
              <a:rPr lang="en-US" dirty="0" smtClean="0"/>
              <a:t>Book Study</a:t>
            </a:r>
          </a:p>
          <a:p>
            <a:r>
              <a:rPr lang="en-US" dirty="0" smtClean="0"/>
              <a:t>Where are we going in 2012-13?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40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Flexibility Communication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communications did your district send out?</a:t>
            </a:r>
          </a:p>
          <a:p>
            <a:r>
              <a:rPr lang="en-US" dirty="0" smtClean="0"/>
              <a:t>Did your district get stakeholder input before sending out communications?</a:t>
            </a:r>
          </a:p>
          <a:p>
            <a:r>
              <a:rPr lang="en-US" dirty="0" smtClean="0"/>
              <a:t>What responses have you received from parents and community?</a:t>
            </a:r>
          </a:p>
          <a:p>
            <a:r>
              <a:rPr lang="en-US" dirty="0" smtClean="0"/>
              <a:t>Thoughts about initial communications?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62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Statewide Meeting (NCACE)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hour meeting on October 30</a:t>
            </a:r>
            <a:r>
              <a:rPr lang="en-US" baseline="30000" dirty="0" smtClean="0"/>
              <a:t>th</a:t>
            </a:r>
            <a:r>
              <a:rPr lang="en-US" dirty="0" smtClean="0"/>
              <a:t> (1-4 pm)</a:t>
            </a:r>
          </a:p>
          <a:p>
            <a:r>
              <a:rPr lang="en-US" dirty="0" smtClean="0"/>
              <a:t>Moving conversations beyond compliance</a:t>
            </a:r>
          </a:p>
          <a:p>
            <a:r>
              <a:rPr lang="en-US" dirty="0" smtClean="0"/>
              <a:t>Implementation Science, Dr. Dean </a:t>
            </a:r>
            <a:r>
              <a:rPr lang="en-US" dirty="0" err="1" smtClean="0"/>
              <a:t>Fixsen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47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Indistar</a:t>
            </a:r>
            <a:r>
              <a:rPr lang="en-US" dirty="0" smtClean="0"/>
              <a:t> Pilot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 training and needs assessment conducted by Center for Innovation and Improvement in May.  </a:t>
            </a:r>
          </a:p>
          <a:p>
            <a:r>
              <a:rPr lang="en-US" dirty="0" smtClean="0"/>
              <a:t>Next step is to meet with individual school principals and/or teams as they take needs assessment and EOG data to build a plan</a:t>
            </a:r>
          </a:p>
          <a:p>
            <a:r>
              <a:rPr lang="en-US" dirty="0" smtClean="0"/>
              <a:t>Process can be completed with documents all attached in </a:t>
            </a:r>
            <a:r>
              <a:rPr lang="en-US" dirty="0" err="1" smtClean="0"/>
              <a:t>Indistar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15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Family/Community engagement recognition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Brenda Taylor found a sample from Florida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www.fldoe.org/family/dvc.asp</a:t>
            </a:r>
            <a:r>
              <a:rPr lang="en-US" dirty="0" smtClean="0"/>
              <a:t> </a:t>
            </a:r>
          </a:p>
          <a:p>
            <a:r>
              <a:rPr lang="en-US" dirty="0" smtClean="0"/>
              <a:t>Connect to the NC Distinguished Schools Recognition?</a:t>
            </a:r>
          </a:p>
          <a:p>
            <a:r>
              <a:rPr lang="en-US" dirty="0" smtClean="0"/>
              <a:t>Tie to other outside organizations?  </a:t>
            </a:r>
          </a:p>
          <a:p>
            <a:r>
              <a:rPr lang="en-US" dirty="0" smtClean="0"/>
              <a:t>Plan for recognition to be submitted Dr. Atkinson for approval</a:t>
            </a:r>
          </a:p>
        </p:txBody>
      </p:sp>
    </p:spTree>
    <p:extLst>
      <p:ext uri="{BB962C8B-B14F-4D97-AF65-F5344CB8AC3E}">
        <p14:creationId xmlns:p14="http://schemas.microsoft.com/office/powerpoint/2010/main" val="190061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Beyond the bake sale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Chapters 4, 6, and 8</a:t>
            </a:r>
          </a:p>
          <a:p>
            <a:r>
              <a:rPr lang="en-US" dirty="0" smtClean="0"/>
              <a:t>How to continue the conversation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68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are we going in 2012-13?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 Task Force, our goal is first and foremost to bring the parent voice to NCDPI</a:t>
            </a:r>
          </a:p>
          <a:p>
            <a:r>
              <a:rPr lang="en-US" dirty="0" smtClean="0"/>
              <a:t>We will meet online throughout the year</a:t>
            </a:r>
          </a:p>
          <a:p>
            <a:r>
              <a:rPr lang="en-US" dirty="0" smtClean="0"/>
              <a:t>How to utilized our </a:t>
            </a:r>
            <a:r>
              <a:rPr lang="en-US" dirty="0" err="1" smtClean="0"/>
              <a:t>wikispace</a:t>
            </a:r>
            <a:r>
              <a:rPr lang="en-US" dirty="0" smtClean="0"/>
              <a:t>?</a:t>
            </a:r>
          </a:p>
          <a:p>
            <a:pPr lvl="1"/>
            <a:r>
              <a:rPr lang="en-US" dirty="0">
                <a:hlinkClick r:id="rId2"/>
              </a:rPr>
              <a:t>http://ncparentinvolvement.wikispaces.com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Can we establish dates to meet online for up to 2 hours?</a:t>
            </a:r>
          </a:p>
          <a:p>
            <a:r>
              <a:rPr lang="en-US" dirty="0" smtClean="0"/>
              <a:t>Other options to meet? Regional Meetings? Statewide meetings?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89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429</TotalTime>
  <Words>308</Words>
  <Application>Microsoft Office PowerPoint</Application>
  <PresentationFormat>On-screen Show (4:3)</PresentationFormat>
  <Paragraphs>41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Family and Community Engagement Task Force Meeting</vt:lpstr>
      <vt:lpstr>Agenda</vt:lpstr>
      <vt:lpstr>Flexibility Communication feedback</vt:lpstr>
      <vt:lpstr>Statewide Meeting (NCACE)</vt:lpstr>
      <vt:lpstr>Indistar Pilot </vt:lpstr>
      <vt:lpstr>Family/Community engagement recognition </vt:lpstr>
      <vt:lpstr>Beyond the bake sale </vt:lpstr>
      <vt:lpstr>Where are we going in 2012-13?</vt:lpstr>
    </vt:vector>
  </TitlesOfParts>
  <Company>NCDPI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awhitaker</dc:creator>
  <cp:lastModifiedBy>awhitaker</cp:lastModifiedBy>
  <cp:revision>13</cp:revision>
  <dcterms:created xsi:type="dcterms:W3CDTF">2012-07-30T14:13:34Z</dcterms:created>
  <dcterms:modified xsi:type="dcterms:W3CDTF">2012-08-03T14:58:37Z</dcterms:modified>
</cp:coreProperties>
</file>